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58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79" r:id="rId26"/>
    <p:sldId id="282" r:id="rId27"/>
    <p:sldId id="283" r:id="rId28"/>
    <p:sldId id="284" r:id="rId29"/>
    <p:sldId id="286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6C00"/>
    <a:srgbClr val="118E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44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F8477-A859-4F0E-8DED-C6B2B068DF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7BD83-3842-4719-96FC-57102587D0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7BD83-3842-4719-96FC-57102587D0A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7BD83-3842-4719-96FC-57102587D0A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7BD83-3842-4719-96FC-57102587D0A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69CA3-2086-40B6-B15D-11EE25163BBA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6A6DF-EC46-409C-A165-ECE5228B9B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260648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"ДЕТСКИЙ САД №11 "КОЛОКОЛЬЧИК" ТУТАЕВСКОГО МУНИЦИПАЛЬНОГО РАЙОНА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1650286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D6C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Экологический проект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D6C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D6C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«Огород</a:t>
            </a:r>
            <a:r>
              <a:rPr kumimoji="0" lang="ru-RU" sz="4400" b="1" i="1" u="none" strike="noStrike" cap="none" normalizeH="0" dirty="0" smtClean="0">
                <a:ln>
                  <a:noFill/>
                </a:ln>
                <a:solidFill>
                  <a:srgbClr val="0D6C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подоконнике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rgbClr val="0D6C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D6C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solidFill>
                  <a:srgbClr val="0D6C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Старшая</a:t>
            </a: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D6C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группа № 9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D6C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4221088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разработан: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воспитателями старшей группы Фроловой О.А. и Рогозиной Н.Ю.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616530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Апрель – май 2020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282533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26064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Проращиваем семена растений</a:t>
            </a:r>
            <a:endParaRPr lang="ru-RU" sz="44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12776"/>
            <a:ext cx="3497585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51520" y="4121696"/>
            <a:ext cx="2736304" cy="233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844824"/>
            <a:ext cx="264629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3878626" cy="513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56726"/>
            <a:ext cx="4032448" cy="513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260648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Посадка семян в  подготовленную почву</a:t>
            </a:r>
            <a:endParaRPr lang="ru-RU" sz="36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17646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Поливаем  посаженные семена</a:t>
            </a:r>
            <a:endParaRPr lang="ru-RU" sz="36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4248472" cy="503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475252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340768"/>
            <a:ext cx="374441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5536" y="260648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Укрываем  посаженные семена растений и  оставляем на 5 дней</a:t>
            </a:r>
            <a:endParaRPr lang="ru-RU" sz="32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74441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40768"/>
            <a:ext cx="3587638" cy="478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26064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Наблюдаем первые всходы</a:t>
            </a:r>
            <a:endParaRPr lang="ru-RU" sz="36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104456" cy="501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268759"/>
            <a:ext cx="3816424" cy="504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Ура!!!  Все получилось!  Первые росточки!</a:t>
            </a:r>
            <a:endParaRPr lang="ru-RU" sz="36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29523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988840"/>
            <a:ext cx="2808312" cy="380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924944"/>
            <a:ext cx="2736304" cy="337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33265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Долгожданные всходы</a:t>
            </a:r>
            <a:endParaRPr lang="ru-RU" sz="36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8929" r="7143"/>
          <a:stretch>
            <a:fillRect/>
          </a:stretch>
        </p:blipFill>
        <p:spPr bwMode="auto">
          <a:xfrm>
            <a:off x="395536" y="3429000"/>
            <a:ext cx="338437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429000"/>
            <a:ext cx="48965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t="49296" r="6103"/>
          <a:stretch>
            <a:fillRect/>
          </a:stretch>
        </p:blipFill>
        <p:spPr bwMode="auto">
          <a:xfrm>
            <a:off x="395536" y="476672"/>
            <a:ext cx="3528392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b="49296"/>
          <a:stretch>
            <a:fillRect/>
          </a:stretch>
        </p:blipFill>
        <p:spPr bwMode="auto">
          <a:xfrm>
            <a:off x="4067944" y="476672"/>
            <a:ext cx="4752528" cy="2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849694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2520280" cy="368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204864"/>
            <a:ext cx="27021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196752"/>
            <a:ext cx="33123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Огуречик</a:t>
            </a:r>
            <a:r>
              <a:rPr lang="ru-RU" sz="28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огуречик</a:t>
            </a:r>
            <a:r>
              <a:rPr lang="ru-RU" sz="28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 – ну совсем, как </a:t>
            </a:r>
            <a:r>
              <a:rPr lang="ru-RU" sz="2800" dirty="0" err="1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человечик</a:t>
            </a:r>
            <a:endParaRPr lang="ru-RU" sz="28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Информационная карта проекта</a:t>
            </a:r>
            <a:endParaRPr lang="ru-RU" sz="4400" b="1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196752"/>
            <a:ext cx="8280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познавательно-исследовательский.</a:t>
            </a:r>
          </a:p>
          <a:p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Время реализации:  </a:t>
            </a:r>
            <a:r>
              <a:rPr lang="ru-RU" sz="2400" dirty="0" err="1" smtClean="0"/>
              <a:t>долговреенный</a:t>
            </a:r>
            <a:r>
              <a:rPr lang="ru-RU" sz="2400" dirty="0" smtClean="0"/>
              <a:t>.</a:t>
            </a:r>
          </a:p>
          <a:p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старшей группы №9, родители, воспитатели Фролова О.А. и Рогозина Н.Ю.</a:t>
            </a:r>
          </a:p>
          <a:p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Образовательные области: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развитие, познавательное, художественно-эстетическое развитие.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64087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924944"/>
            <a:ext cx="6264696" cy="356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838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Посадка  лука  в ячейках из под яиц</a:t>
            </a:r>
            <a:endParaRPr lang="ru-RU" sz="28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475252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4343679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76056" y="908720"/>
            <a:ext cx="374441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4361681" cy="581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764704"/>
            <a:ext cx="4104456" cy="571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640961" cy="584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4149148" cy="553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3" y="836712"/>
            <a:ext cx="3816425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334" t="-399" b="54900"/>
          <a:stretch>
            <a:fillRect/>
          </a:stretch>
        </p:blipFill>
        <p:spPr bwMode="auto">
          <a:xfrm>
            <a:off x="467544" y="260648"/>
            <a:ext cx="4211959" cy="36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276872"/>
            <a:ext cx="507605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556792"/>
            <a:ext cx="432048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556792"/>
            <a:ext cx="4047914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332656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Результат:</a:t>
            </a:r>
            <a:endParaRPr lang="ru-RU" sz="44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24744"/>
            <a:ext cx="76328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1.Дети научились сажать лук, томаты, огурцы, свеклу, фасоль ,горох, цветы и другие растения в комнатных условиях, ухаживать за ними, познакомились с условиями  их роста,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научились видеть красоту этих растений.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2.У детей сформировались знания  и представления о росте растений в  почве при определенном уходе  , в стакане с  водой и в ячейках от яиц.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В домашних условиях во время карантина  дети , родители и воспитатели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вырастили свой маленький огород на подоконнике, который принес удовлетворение, радость переживания успеха, осознание собственных умений и возможностей.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196752"/>
            <a:ext cx="7614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Работа с детьми: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Итоговая</a:t>
            </a:r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беседа: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«Что нового и интересного мы узнали за время работы с нашим огородом?» 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Представление и обобщение результатов, полученных в процессе исследовательской деятельности детей.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332656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4400" b="1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 rot="10800000" flipV="1">
            <a:off x="0" y="404664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0D6C00"/>
                </a:solidFill>
                <a:effectLst/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40768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Огород на подоконнике способствует развитию любознательности и наблюдательности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детей, это помогает лучше узнать жизнь растений.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Работа над проектом будет способствовать расширению представлений детей о растениях, как  о живых организмах, об условиях, необходимых для их роста и развития . Развивать эстетическое чувство, умение радоваться красоте выращиваемых растений и получать удовлетворение от результата своего труда.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74846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литература: 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Стихи об овощах,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Бикметова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 О. Шалимова, Н. Горюнова, Л.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Буртан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Е. Евсеева),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с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тихи</a:t>
            </a: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 семена ( С.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Ранджелович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), загадки, пословицы, рассказ Н.Носова« Огурцы», </a:t>
            </a:r>
          </a:p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сказка Альберта Иванова «Раз — горох, два — горох», Дж.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Чипполино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»,  русские народные сказки «Вершки и корешки», «Пых».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Методическая  литература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Корнилова В, М, «Экологическое окно в детском саду».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Иванова А. И. «Экологические наблюдения и эксперименты в детском саду. Мир растений» М. 2005г.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Соломенникова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О.А. «Ознакомление с природой в детском саду»,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Тугушева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Г. П., Чистякова А. Е. «Экспериментальная деятельность детей среднего и старшего возраста». Санкт – Петербург. Детство – Пресс 2008г. 5. Комарова Н. Г., Грибова Л. Ф. </a:t>
            </a:r>
            <a:r>
              <a:rPr lang="ru-RU" sz="2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«Мир, в котором я живу»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М. 2006г.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Веракса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Н.Е.,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Галимов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О.Р.«Познавательно-исследовательская деятельность дошкольников» , -М. изд.МОЗАИКА-СИНТЕЗ,2014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6. Интернет ресурсы.</a:t>
            </a:r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4400" b="1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12776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Заложить основы формирования экологической культуры у детей и родителей. Формирование у детей интереса  к опытнической и исследовательской деятельности по выращиванию культурных  растений в комнатных условиях, воспитание  у детей любви к природе.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36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620688"/>
            <a:ext cx="835292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Обучающие: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Сформировать представление о жизни растений как живых организмах(они растут, дышат им требуется питание, страдают от различных болезней)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Обобщать представление детей о необходимости света, тепла, влаги для роста и развития растений; обогащать словарный запас детей.</a:t>
            </a:r>
          </a:p>
          <a:p>
            <a:pPr algn="ctr"/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Воспитывающие: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Воспитывать бережное отношение к природе; воспитывать желание трудиться и помогать взрослым ухаживать за растениями; воспитывать ответственность  при уходе за своими растениями( вовремя поливать и рыхлить почву)</a:t>
            </a:r>
          </a:p>
          <a:p>
            <a:pPr algn="ctr"/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Развивать познавательные и творческие способности детей в процессе совместной исследовательской деятельности. Формировать у детей понятия взаимосвязи «природа и человек»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садит ухаживает и выращивает растения, растения вырастают и кормят своими плодами.</a:t>
            </a:r>
          </a:p>
          <a:p>
            <a:pPr algn="ctr"/>
            <a:endParaRPr lang="ru-RU" sz="2400" b="1" dirty="0" smtClean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1412776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Планируемый результат</a:t>
            </a:r>
            <a:endParaRPr lang="ru-RU" sz="2800" b="1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04664"/>
            <a:ext cx="80648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Для детей:</a:t>
            </a:r>
          </a:p>
          <a:p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Познакомятся  с особенностями выращивания культурных растений;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Научатся ухаживать  за растениями(поливать, рыхлить)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Насладиться результатом своей деятельности</a:t>
            </a:r>
          </a:p>
          <a:p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Для родителей: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Привлечь детей к совместному труду дома и в огороде.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Взаимодействовать с педагогами по вопросам экологического воспитания.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Возможность поделиться своим опытом с детьми .</a:t>
            </a:r>
            <a:endParaRPr lang="ru-RU" sz="2400" b="1" dirty="0" smtClean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Для педагогов: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Ведут активную работу по экологическому воспитанию.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Используют различные формы работы, интеграцию образовательных областей.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Используют современные педагогические технологии.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Распространяют и обобщают опыт.</a:t>
            </a:r>
          </a:p>
          <a:p>
            <a:endParaRPr lang="ru-RU" sz="2400" b="1" dirty="0" smtClean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ru-RU" sz="4400" b="1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24744"/>
            <a:ext cx="842493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1.Составить план проекта.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Подбор художественной и научной литературы, иллюстраций, стихотворений, загадок, рассказов об овощах и их полезных свойствах;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Подбор наглядно – дидактического и демонстрационного  материала( сказки,  мультфильмы,  познавательные передачи про  овощи)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3.Организовать работу с родителями: Консультация для родителей: «Польза совместной деятельности»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Беседа с родителями  «Наш огород»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Консультация для родителей  «Исследовательская деятельность детей»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260648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  <a:endParaRPr lang="ru-RU" sz="4400" b="1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908720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Тематические беседы при помощи родителей:</a:t>
            </a:r>
          </a:p>
          <a:p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Для чего растению семена?», «Когда овощи могут помочь, а когда могут навредить нашему здоровью»,  « Вода и земля- овощей лучшие друзья»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Чтение и разучивание с детьми стихов, загадок, поговорок о овощах;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Просмотр сказок, мультфильмов, детских познавательных передач про овощи;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Покупка семян, почвы, подготовка контейнеров для посадки культурных растений;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Рассматривание сухих семян и семян проросших;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Посадка проросших семян в землю, полить и укрыть от высыхания и для создания парникового эффекта;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Ежедневные наблюдения за посадками;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Ведение </a:t>
            </a:r>
            <a:r>
              <a:rPr lang="ru-RU" sz="2400" dirty="0" err="1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фотоотета</a:t>
            </a: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dirty="0" err="1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пректу</a:t>
            </a:r>
            <a:r>
              <a:rPr lang="ru-RU" sz="2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green-gradi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160" y="1340768"/>
            <a:ext cx="8353296" cy="516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59632" y="260648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D6C00"/>
                </a:solidFill>
                <a:latin typeface="Times New Roman" pitchFamily="18" charset="0"/>
                <a:cs typeface="Times New Roman" pitchFamily="18" charset="0"/>
              </a:rPr>
              <a:t>Сухие семена растений </a:t>
            </a:r>
            <a:endParaRPr lang="ru-RU" sz="4400" dirty="0">
              <a:solidFill>
                <a:srgbClr val="0D6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727</Words>
  <Application>Microsoft Office PowerPoint</Application>
  <PresentationFormat>Экран (4:3)</PresentationFormat>
  <Paragraphs>84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653</cp:revision>
  <dcterms:created xsi:type="dcterms:W3CDTF">2020-09-06T10:44:18Z</dcterms:created>
  <dcterms:modified xsi:type="dcterms:W3CDTF">2020-09-11T12:21:51Z</dcterms:modified>
</cp:coreProperties>
</file>